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7" r:id="rId6"/>
    <p:sldId id="258"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1160EA64-D806-43AC-9DF2-F8C432F32B4C}" type="datetimeFigureOut">
              <a:rPr lang="en-US" dirty="0"/>
              <a:t>5/6/2020</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5/6/2020</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aken.wikiwijs.nl/114680/2017_PIT_5#!page-551287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A202BA-F04C-4BD9-9298-A6E25DA9B8F5}"/>
              </a:ext>
            </a:extLst>
          </p:cNvPr>
          <p:cNvSpPr>
            <a:spLocks noGrp="1"/>
          </p:cNvSpPr>
          <p:nvPr>
            <p:ph type="ctrTitle"/>
          </p:nvPr>
        </p:nvSpPr>
        <p:spPr/>
        <p:txBody>
          <a:bodyPr/>
          <a:lstStyle/>
          <a:p>
            <a:r>
              <a:rPr lang="nl-NL" dirty="0"/>
              <a:t>Examen VAI</a:t>
            </a:r>
          </a:p>
        </p:txBody>
      </p:sp>
      <p:sp>
        <p:nvSpPr>
          <p:cNvPr id="3" name="Ondertitel 2">
            <a:extLst>
              <a:ext uri="{FF2B5EF4-FFF2-40B4-BE49-F238E27FC236}">
                <a16:creationId xmlns:a16="http://schemas.microsoft.com/office/drawing/2014/main" id="{2D3A000E-E8E8-44C2-B5C6-B6B53BB22CCD}"/>
              </a:ext>
            </a:extLst>
          </p:cNvPr>
          <p:cNvSpPr>
            <a:spLocks noGrp="1"/>
          </p:cNvSpPr>
          <p:nvPr>
            <p:ph type="subTitle" idx="1"/>
          </p:nvPr>
        </p:nvSpPr>
        <p:spPr/>
        <p:txBody>
          <a:bodyPr/>
          <a:lstStyle/>
          <a:p>
            <a:r>
              <a:rPr lang="nl-NL" dirty="0"/>
              <a:t>Gedragsobservatie, Onderdeel van examen B</a:t>
            </a:r>
          </a:p>
        </p:txBody>
      </p:sp>
    </p:spTree>
    <p:extLst>
      <p:ext uri="{BB962C8B-B14F-4D97-AF65-F5344CB8AC3E}">
        <p14:creationId xmlns:p14="http://schemas.microsoft.com/office/powerpoint/2010/main" val="91146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DC5A4-5ADE-47D1-A3D2-DD47ED637BC8}"/>
              </a:ext>
            </a:extLst>
          </p:cNvPr>
          <p:cNvSpPr>
            <a:spLocks noGrp="1"/>
          </p:cNvSpPr>
          <p:nvPr>
            <p:ph type="title"/>
          </p:nvPr>
        </p:nvSpPr>
        <p:spPr/>
        <p:txBody>
          <a:bodyPr/>
          <a:lstStyle/>
          <a:p>
            <a:r>
              <a:rPr lang="nl-NL" dirty="0"/>
              <a:t>Maken VAI film</a:t>
            </a:r>
          </a:p>
        </p:txBody>
      </p:sp>
      <p:sp>
        <p:nvSpPr>
          <p:cNvPr id="3" name="Tijdelijke aanduiding voor inhoud 2">
            <a:extLst>
              <a:ext uri="{FF2B5EF4-FFF2-40B4-BE49-F238E27FC236}">
                <a16:creationId xmlns:a16="http://schemas.microsoft.com/office/drawing/2014/main" id="{6B1C0A51-0848-47CE-9FA7-00FEFE4809B5}"/>
              </a:ext>
            </a:extLst>
          </p:cNvPr>
          <p:cNvSpPr>
            <a:spLocks noGrp="1"/>
          </p:cNvSpPr>
          <p:nvPr>
            <p:ph idx="1"/>
          </p:nvPr>
        </p:nvSpPr>
        <p:spPr/>
        <p:txBody>
          <a:bodyPr/>
          <a:lstStyle/>
          <a:p>
            <a:r>
              <a:rPr lang="nl-NL" dirty="0"/>
              <a:t>Ga naar de  wiki van PIT, periode 5</a:t>
            </a:r>
          </a:p>
          <a:p>
            <a:r>
              <a:rPr lang="nl-NL" dirty="0">
                <a:hlinkClick r:id="rId2"/>
              </a:rPr>
              <a:t>maken VAI film</a:t>
            </a:r>
            <a:endParaRPr lang="nl-NL" dirty="0"/>
          </a:p>
        </p:txBody>
      </p:sp>
    </p:spTree>
    <p:extLst>
      <p:ext uri="{BB962C8B-B14F-4D97-AF65-F5344CB8AC3E}">
        <p14:creationId xmlns:p14="http://schemas.microsoft.com/office/powerpoint/2010/main" val="3764919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F769535-E2A2-4EA5-8F5A-BD433D626C20}"/>
              </a:ext>
            </a:extLst>
          </p:cNvPr>
          <p:cNvSpPr>
            <a:spLocks noGrp="1"/>
          </p:cNvSpPr>
          <p:nvPr>
            <p:ph idx="1"/>
          </p:nvPr>
        </p:nvSpPr>
        <p:spPr/>
        <p:txBody>
          <a:bodyPr/>
          <a:lstStyle/>
          <a:p>
            <a:endParaRPr lang="nl-NL"/>
          </a:p>
        </p:txBody>
      </p:sp>
      <p:pic>
        <p:nvPicPr>
          <p:cNvPr id="4" name="Afbeelding 3">
            <a:extLst>
              <a:ext uri="{FF2B5EF4-FFF2-40B4-BE49-F238E27FC236}">
                <a16:creationId xmlns:a16="http://schemas.microsoft.com/office/drawing/2014/main" id="{29227EB7-E4FD-4FE5-AB99-879571989C2B}"/>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07968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374F4D-66C0-490D-9ADE-42C8855F123D}"/>
              </a:ext>
            </a:extLst>
          </p:cNvPr>
          <p:cNvSpPr>
            <a:spLocks noGrp="1"/>
          </p:cNvSpPr>
          <p:nvPr>
            <p:ph type="title"/>
          </p:nvPr>
        </p:nvSpPr>
        <p:spPr/>
        <p:txBody>
          <a:bodyPr/>
          <a:lstStyle/>
          <a:p>
            <a:r>
              <a:rPr lang="nl-NL" dirty="0"/>
              <a:t>Maak een film</a:t>
            </a:r>
          </a:p>
        </p:txBody>
      </p:sp>
      <p:sp>
        <p:nvSpPr>
          <p:cNvPr id="3" name="Tijdelijke aanduiding voor inhoud 2">
            <a:extLst>
              <a:ext uri="{FF2B5EF4-FFF2-40B4-BE49-F238E27FC236}">
                <a16:creationId xmlns:a16="http://schemas.microsoft.com/office/drawing/2014/main" id="{9C56312D-77D2-47B9-B1C4-ABE92D0AD19A}"/>
              </a:ext>
            </a:extLst>
          </p:cNvPr>
          <p:cNvSpPr>
            <a:spLocks noGrp="1"/>
          </p:cNvSpPr>
          <p:nvPr>
            <p:ph idx="1"/>
          </p:nvPr>
        </p:nvSpPr>
        <p:spPr/>
        <p:txBody>
          <a:bodyPr/>
          <a:lstStyle/>
          <a:p>
            <a:r>
              <a:rPr lang="nl-NL" dirty="0"/>
              <a:t>Maak een film van het geven van voorlichting, advies en instructie</a:t>
            </a:r>
          </a:p>
          <a:p>
            <a:r>
              <a:rPr lang="nl-NL" dirty="0"/>
              <a:t>De film duurt tussen de 8 en 10 minuten</a:t>
            </a:r>
          </a:p>
          <a:p>
            <a:r>
              <a:rPr lang="nl-NL" dirty="0"/>
              <a:t>Kijk in de wiki voor instructie over het maken van een film</a:t>
            </a:r>
          </a:p>
          <a:p>
            <a:pPr marL="0" indent="0">
              <a:buNone/>
            </a:pPr>
            <a:endParaRPr lang="nl-NL" dirty="0"/>
          </a:p>
        </p:txBody>
      </p:sp>
    </p:spTree>
    <p:extLst>
      <p:ext uri="{BB962C8B-B14F-4D97-AF65-F5344CB8AC3E}">
        <p14:creationId xmlns:p14="http://schemas.microsoft.com/office/powerpoint/2010/main" val="328238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879C39-6C2F-4E1C-9C08-80EE9E72F58B}"/>
              </a:ext>
            </a:extLst>
          </p:cNvPr>
          <p:cNvSpPr>
            <a:spLocks noGrp="1"/>
          </p:cNvSpPr>
          <p:nvPr>
            <p:ph type="title"/>
          </p:nvPr>
        </p:nvSpPr>
        <p:spPr/>
        <p:txBody>
          <a:bodyPr/>
          <a:lstStyle/>
          <a:p>
            <a:r>
              <a:rPr lang="nl-NL" dirty="0"/>
              <a:t>Hoe?</a:t>
            </a:r>
          </a:p>
        </p:txBody>
      </p:sp>
      <p:sp>
        <p:nvSpPr>
          <p:cNvPr id="3" name="Tijdelijke aanduiding voor inhoud 2">
            <a:extLst>
              <a:ext uri="{FF2B5EF4-FFF2-40B4-BE49-F238E27FC236}">
                <a16:creationId xmlns:a16="http://schemas.microsoft.com/office/drawing/2014/main" id="{52BD47A1-7819-4BC2-9ED9-828BCF000899}"/>
              </a:ext>
            </a:extLst>
          </p:cNvPr>
          <p:cNvSpPr>
            <a:spLocks noGrp="1"/>
          </p:cNvSpPr>
          <p:nvPr>
            <p:ph idx="1"/>
          </p:nvPr>
        </p:nvSpPr>
        <p:spPr/>
        <p:txBody>
          <a:bodyPr/>
          <a:lstStyle/>
          <a:p>
            <a:r>
              <a:rPr lang="nl-NL" dirty="0"/>
              <a:t>Met een simulant! Ouder, broer, zus, vriend…</a:t>
            </a:r>
          </a:p>
          <a:p>
            <a:r>
              <a:rPr lang="nl-NL" dirty="0"/>
              <a:t>Bereid hem/haar voor op jouw casus.  Hij of zij moet zich kunnen inleven in zijn rol en ziektebeeld. Dit bepaalt ook hoe je tijdens de voorlichting communiceert. En met welke medische geschiedenis je rekening houdt.</a:t>
            </a:r>
          </a:p>
          <a:p>
            <a:r>
              <a:rPr lang="nl-NL" dirty="0"/>
              <a:t>Maak gebruik van je materiaal (folder of PowerPoint)</a:t>
            </a:r>
          </a:p>
          <a:p>
            <a:r>
              <a:rPr lang="nl-NL" dirty="0"/>
              <a:t>Lever je film uiterlijk 22 mei in. In It’s </a:t>
            </a:r>
            <a:r>
              <a:rPr lang="nl-NL" dirty="0" err="1"/>
              <a:t>learning</a:t>
            </a:r>
            <a:r>
              <a:rPr lang="nl-NL" dirty="0"/>
              <a:t> is hiervoor een map aangemaakt: Examen B: gedragsobservatie film VAI.</a:t>
            </a:r>
          </a:p>
          <a:p>
            <a:pPr marL="0" indent="0">
              <a:buNone/>
            </a:pPr>
            <a:endParaRPr lang="nl-NL" dirty="0"/>
          </a:p>
          <a:p>
            <a:endParaRPr lang="nl-NL" dirty="0"/>
          </a:p>
          <a:p>
            <a:endParaRPr lang="nl-NL" dirty="0"/>
          </a:p>
          <a:p>
            <a:endParaRPr lang="nl-NL" dirty="0"/>
          </a:p>
        </p:txBody>
      </p:sp>
    </p:spTree>
    <p:extLst>
      <p:ext uri="{BB962C8B-B14F-4D97-AF65-F5344CB8AC3E}">
        <p14:creationId xmlns:p14="http://schemas.microsoft.com/office/powerpoint/2010/main" val="30981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92401-D478-443D-BE30-86B711881B5A}"/>
              </a:ext>
            </a:extLst>
          </p:cNvPr>
          <p:cNvSpPr>
            <a:spLocks noGrp="1"/>
          </p:cNvSpPr>
          <p:nvPr>
            <p:ph type="title"/>
          </p:nvPr>
        </p:nvSpPr>
        <p:spPr/>
        <p:txBody>
          <a:bodyPr/>
          <a:lstStyle/>
          <a:p>
            <a:r>
              <a:rPr lang="nl-NL" dirty="0"/>
              <a:t>beoordeling</a:t>
            </a:r>
          </a:p>
        </p:txBody>
      </p:sp>
      <p:sp>
        <p:nvSpPr>
          <p:cNvPr id="8" name="Tijdelijke aanduiding voor inhoud 7">
            <a:extLst>
              <a:ext uri="{FF2B5EF4-FFF2-40B4-BE49-F238E27FC236}">
                <a16:creationId xmlns:a16="http://schemas.microsoft.com/office/drawing/2014/main" id="{CBDB84F1-DB4E-4018-BECD-20AA6346E3FF}"/>
              </a:ext>
            </a:extLst>
          </p:cNvPr>
          <p:cNvSpPr>
            <a:spLocks noGrp="1"/>
          </p:cNvSpPr>
          <p:nvPr>
            <p:ph idx="1"/>
          </p:nvPr>
        </p:nvSpPr>
        <p:spPr/>
        <p:txBody>
          <a:bodyPr/>
          <a:lstStyle/>
          <a:p>
            <a:endParaRPr lang="nl-NL"/>
          </a:p>
        </p:txBody>
      </p:sp>
      <p:pic>
        <p:nvPicPr>
          <p:cNvPr id="9" name="Afbeelding 8">
            <a:extLst>
              <a:ext uri="{FF2B5EF4-FFF2-40B4-BE49-F238E27FC236}">
                <a16:creationId xmlns:a16="http://schemas.microsoft.com/office/drawing/2014/main" id="{4746492A-0924-47E2-BB28-8F73AD6FDE46}"/>
              </a:ext>
            </a:extLst>
          </p:cNvPr>
          <p:cNvPicPr>
            <a:picLocks noChangeAspect="1"/>
          </p:cNvPicPr>
          <p:nvPr/>
        </p:nvPicPr>
        <p:blipFill>
          <a:blip r:embed="rId2"/>
          <a:stretch>
            <a:fillRect/>
          </a:stretch>
        </p:blipFill>
        <p:spPr>
          <a:xfrm>
            <a:off x="2133363" y="2423604"/>
            <a:ext cx="7729728" cy="4296791"/>
          </a:xfrm>
          <a:prstGeom prst="rect">
            <a:avLst/>
          </a:prstGeom>
        </p:spPr>
      </p:pic>
    </p:spTree>
    <p:extLst>
      <p:ext uri="{BB962C8B-B14F-4D97-AF65-F5344CB8AC3E}">
        <p14:creationId xmlns:p14="http://schemas.microsoft.com/office/powerpoint/2010/main" val="290492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37D9D5-9DA9-4805-AE78-C6197D5526F6}"/>
              </a:ext>
            </a:extLst>
          </p:cNvPr>
          <p:cNvSpPr>
            <a:spLocks noGrp="1"/>
          </p:cNvSpPr>
          <p:nvPr>
            <p:ph type="title"/>
          </p:nvPr>
        </p:nvSpPr>
        <p:spPr/>
        <p:txBody>
          <a:bodyPr/>
          <a:lstStyle/>
          <a:p>
            <a:r>
              <a:rPr lang="nl-NL" dirty="0"/>
              <a:t>En dan nu….</a:t>
            </a:r>
          </a:p>
        </p:txBody>
      </p:sp>
      <p:sp>
        <p:nvSpPr>
          <p:cNvPr id="3" name="Tijdelijke aanduiding voor inhoud 2">
            <a:extLst>
              <a:ext uri="{FF2B5EF4-FFF2-40B4-BE49-F238E27FC236}">
                <a16:creationId xmlns:a16="http://schemas.microsoft.com/office/drawing/2014/main" id="{9CB3E32A-7357-4A69-981D-D7A55C540C47}"/>
              </a:ext>
            </a:extLst>
          </p:cNvPr>
          <p:cNvSpPr>
            <a:spLocks noGrp="1"/>
          </p:cNvSpPr>
          <p:nvPr>
            <p:ph idx="1"/>
          </p:nvPr>
        </p:nvSpPr>
        <p:spPr/>
        <p:txBody>
          <a:bodyPr/>
          <a:lstStyle/>
          <a:p>
            <a:pPr marL="0" indent="0">
              <a:buNone/>
            </a:pPr>
            <a:r>
              <a:rPr lang="nl-NL" sz="4000" dirty="0"/>
              <a:t>		</a:t>
            </a:r>
          </a:p>
          <a:p>
            <a:pPr marL="0" indent="0">
              <a:buNone/>
            </a:pPr>
            <a:r>
              <a:rPr lang="nl-NL" sz="4000" dirty="0"/>
              <a:t>		Aan het werk!</a:t>
            </a:r>
          </a:p>
          <a:p>
            <a:endParaRPr lang="nl-NL" dirty="0"/>
          </a:p>
          <a:p>
            <a:endParaRPr lang="nl-NL" dirty="0"/>
          </a:p>
        </p:txBody>
      </p:sp>
    </p:spTree>
    <p:extLst>
      <p:ext uri="{BB962C8B-B14F-4D97-AF65-F5344CB8AC3E}">
        <p14:creationId xmlns:p14="http://schemas.microsoft.com/office/powerpoint/2010/main" val="552932007"/>
      </p:ext>
    </p:extLst>
  </p:cSld>
  <p:clrMapOvr>
    <a:masterClrMapping/>
  </p:clrMapOvr>
</p:sld>
</file>

<file path=ppt/theme/theme1.xml><?xml version="1.0" encoding="utf-8"?>
<a:theme xmlns:a="http://schemas.openxmlformats.org/drawingml/2006/main" name="Pakket">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E6CDA9E82A08449E9D14AE24C88F02" ma:contentTypeVersion="12" ma:contentTypeDescription="Een nieuw document maken." ma:contentTypeScope="" ma:versionID="8791c294b062606a4b08034138796441">
  <xsd:schema xmlns:xsd="http://www.w3.org/2001/XMLSchema" xmlns:xs="http://www.w3.org/2001/XMLSchema" xmlns:p="http://schemas.microsoft.com/office/2006/metadata/properties" xmlns:ns3="4b78e59b-8aba-4fc5-bdb4-b8056fbe21b8" xmlns:ns4="e4d6c028-1491-43b9-9149-2a436a605c18" targetNamespace="http://schemas.microsoft.com/office/2006/metadata/properties" ma:root="true" ma:fieldsID="ba5a24085426ad0fe0becb103834a426" ns3:_="" ns4:_="">
    <xsd:import namespace="4b78e59b-8aba-4fc5-bdb4-b8056fbe21b8"/>
    <xsd:import namespace="e4d6c028-1491-43b9-9149-2a436a605c18"/>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78e59b-8aba-4fc5-bdb4-b8056fbe21b8"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4d6c028-1491-43b9-9149-2a436a605c18"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ACF024-764B-44AD-B1F4-0CE27E0DF4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78e59b-8aba-4fc5-bdb4-b8056fbe21b8"/>
    <ds:schemaRef ds:uri="e4d6c028-1491-43b9-9149-2a436a605c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469BA2-6F40-4749-85C0-E7CCE1E04DA8}">
  <ds:schemaRefs>
    <ds:schemaRef ds:uri="http://schemas.microsoft.com/sharepoint/v3/contenttype/forms"/>
  </ds:schemaRefs>
</ds:datastoreItem>
</file>

<file path=customXml/itemProps3.xml><?xml version="1.0" encoding="utf-8"?>
<ds:datastoreItem xmlns:ds="http://schemas.openxmlformats.org/officeDocument/2006/customXml" ds:itemID="{676F08FE-95C6-4178-BED6-4320E4AB506B}">
  <ds:schemaRefs>
    <ds:schemaRef ds:uri="http://purl.org/dc/elements/1.1/"/>
    <ds:schemaRef ds:uri="http://www.w3.org/XML/1998/namespace"/>
    <ds:schemaRef ds:uri="http://purl.org/dc/terms/"/>
    <ds:schemaRef ds:uri="e4d6c028-1491-43b9-9149-2a436a605c18"/>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4b78e59b-8aba-4fc5-bdb4-b8056fbe21b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TM10001115[[fn=Pakket]]</Template>
  <TotalTime>9</TotalTime>
  <Words>153</Words>
  <Application>Microsoft Office PowerPoint</Application>
  <PresentationFormat>Breedbeeld</PresentationFormat>
  <Paragraphs>20</Paragraphs>
  <Slides>7</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Gill Sans MT</vt:lpstr>
      <vt:lpstr>Pakket</vt:lpstr>
      <vt:lpstr>Examen VAI</vt:lpstr>
      <vt:lpstr>Maken VAI film</vt:lpstr>
      <vt:lpstr>PowerPoint-presentatie</vt:lpstr>
      <vt:lpstr>Maak een film</vt:lpstr>
      <vt:lpstr>Hoe?</vt:lpstr>
      <vt:lpstr>beoordeling</vt:lpstr>
      <vt:lpstr>En dan 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Examen VAI</dc:title>
  <dc:creator>Mea van Wonderen</dc:creator>
  <cp:lastModifiedBy>Mea van Wonderen</cp:lastModifiedBy>
  <cp:revision>2</cp:revision>
  <dcterms:created xsi:type="dcterms:W3CDTF">2020-05-06T10:40:30Z</dcterms:created>
  <dcterms:modified xsi:type="dcterms:W3CDTF">2020-05-06T10:50:29Z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0x010100F7E6CDA9E82A08449E9D14AE24C88F02</vt:lpwstr>
  </property>
</Properties>
</file>